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handoutMasterIdLst>
    <p:handoutMasterId r:id="rId4"/>
  </p:handoutMasterIdLst>
  <p:sldIdLst>
    <p:sldId id="25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94721" autoAdjust="0"/>
  </p:normalViewPr>
  <p:slideViewPr>
    <p:cSldViewPr snapToGrid="0">
      <p:cViewPr varScale="1">
        <p:scale>
          <a:sx n="18" d="100"/>
          <a:sy n="18" d="100"/>
        </p:scale>
        <p:origin x="1518" y="7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65" d="100"/>
          <a:sy n="65" d="100"/>
        </p:scale>
        <p:origin x="2796"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12/5/2020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12/5/2020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change </a:t>
            </a:r>
            <a:r>
              <a:rPr lang="en-US"/>
              <a:t>this poster, </a:t>
            </a:r>
            <a:r>
              <a:rPr lang="en-US" dirty="0"/>
              <a:t>replace our sample content with your own. Or, if you'd rather start from a clean slate, press the New Slide button on the Home tab to insert a new page. Now enter your text and pictures in the empty placeholders. If you need more placeholders for titles, subtitles or body text, copy any of the existing placeholders, then drag the new one into place.</a:t>
            </a:r>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38726155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1" name="Text Placeholder 6"/>
          <p:cNvSpPr>
            <a:spLocks noGrp="1"/>
          </p:cNvSpPr>
          <p:nvPr>
            <p:ph type="body" sz="quarter" idx="36"/>
          </p:nvPr>
        </p:nvSpPr>
        <p:spPr bwMode="auto">
          <a:xfrm>
            <a:off x="1158240" y="4093905"/>
            <a:ext cx="30174412" cy="646331"/>
          </a:xfrm>
        </p:spPr>
        <p:txBody>
          <a:bodyPr anchor="ctr">
            <a:noAutofit/>
          </a:bodyPr>
          <a:lstStyle>
            <a:lvl1pPr marL="0" indent="0">
              <a:spcBef>
                <a:spcPts val="0"/>
              </a:spcBef>
              <a:buNone/>
              <a:defRPr sz="3600">
                <a:solidFill>
                  <a:schemeClr val="bg1">
                    <a:lumMod val="75000"/>
                  </a:schemeClr>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a:t>Click to edit Master text styles</a:t>
            </a:r>
          </a:p>
        </p:txBody>
      </p:sp>
      <p:sp>
        <p:nvSpPr>
          <p:cNvPr id="7" name="Text Placeholder 6"/>
          <p:cNvSpPr>
            <a:spLocks noGrp="1"/>
          </p:cNvSpPr>
          <p:nvPr>
            <p:ph type="body" sz="quarter" idx="13" hasCustomPrompt="1"/>
          </p:nvPr>
        </p:nvSpPr>
        <p:spPr>
          <a:xfrm>
            <a:off x="1143000" y="5669280"/>
            <a:ext cx="12801600" cy="128016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9" name="Text Placeholder 8"/>
          <p:cNvSpPr>
            <a:spLocks noGrp="1"/>
          </p:cNvSpPr>
          <p:nvPr>
            <p:ph type="body" sz="quarter" idx="39" hasCustomPrompt="1"/>
          </p:nvPr>
        </p:nvSpPr>
        <p:spPr bwMode="ltGray">
          <a:xfrm>
            <a:off x="1143000" y="7114032"/>
            <a:ext cx="12801600" cy="2732574"/>
          </a:xfrm>
          <a:solidFill>
            <a:schemeClr val="tx2">
              <a:lumMod val="10000"/>
              <a:lumOff val="90000"/>
            </a:schemeClr>
          </a:solidFill>
        </p:spPr>
        <p:txBody>
          <a:bodyPr lIns="365760" rIns="365760" anchor="ctr">
            <a:noAutofit/>
          </a:bodyPr>
          <a:lstStyle>
            <a:lvl1pPr marL="0" indent="0">
              <a:spcBef>
                <a:spcPts val="1200"/>
              </a:spcBef>
              <a:buFont typeface="Arial" panose="020B0604020202020204" pitchFamily="34" charset="0"/>
              <a:buNone/>
              <a:defRPr sz="4400" baseline="0"/>
            </a:lvl1pPr>
            <a:lvl2pPr marL="571500" indent="-571500">
              <a:spcBef>
                <a:spcPts val="1200"/>
              </a:spcBef>
              <a:buFont typeface="Arial" panose="020B0604020202020204" pitchFamily="34" charset="0"/>
              <a:buChar char="•"/>
              <a:defRPr sz="4400"/>
            </a:lvl2pPr>
            <a:lvl3pPr marL="571500" indent="-571500">
              <a:spcBef>
                <a:spcPts val="1200"/>
              </a:spcBef>
              <a:buFont typeface="Arial" panose="020B0604020202020204" pitchFamily="34" charset="0"/>
              <a:buChar char="•"/>
              <a:defRPr sz="4400"/>
            </a:lvl3pPr>
            <a:lvl4pPr marL="0" indent="0">
              <a:spcBef>
                <a:spcPts val="1200"/>
              </a:spcBef>
              <a:buNone/>
              <a:defRPr sz="4400"/>
            </a:lvl4pPr>
            <a:lvl5pPr marL="0" indent="0">
              <a:spcBef>
                <a:spcPts val="1200"/>
              </a:spcBef>
              <a:buNone/>
              <a:defRPr sz="4400"/>
            </a:lvl5pPr>
            <a:lvl6pPr marL="0" indent="0">
              <a:spcBef>
                <a:spcPts val="1200"/>
              </a:spcBef>
              <a:buNone/>
              <a:defRPr sz="4400"/>
            </a:lvl6pPr>
            <a:lvl7pPr marL="0" indent="0">
              <a:spcBef>
                <a:spcPts val="1200"/>
              </a:spcBef>
              <a:buNone/>
              <a:defRPr sz="4400"/>
            </a:lvl7pPr>
            <a:lvl8pPr marL="0" indent="0">
              <a:spcBef>
                <a:spcPts val="1200"/>
              </a:spcBef>
              <a:buNone/>
              <a:defRPr sz="4400"/>
            </a:lvl8pPr>
            <a:lvl9pPr marL="0" indent="0">
              <a:spcBef>
                <a:spcPts val="1200"/>
              </a:spcBef>
              <a:buNone/>
              <a:defRPr sz="4400"/>
            </a:lvl9pPr>
          </a:lstStyle>
          <a:p>
            <a:pPr lvl="0"/>
            <a:r>
              <a:rPr lang="en-US" dirty="0"/>
              <a:t>Add your question or a statement of the problem here</a:t>
            </a:r>
          </a:p>
        </p:txBody>
      </p:sp>
      <p:sp>
        <p:nvSpPr>
          <p:cNvPr id="36" name="Text Placeholder 6"/>
          <p:cNvSpPr>
            <a:spLocks noGrp="1"/>
          </p:cNvSpPr>
          <p:nvPr>
            <p:ph type="body" sz="quarter" idx="37" hasCustomPrompt="1"/>
          </p:nvPr>
        </p:nvSpPr>
        <p:spPr>
          <a:xfrm>
            <a:off x="1143000" y="10497312"/>
            <a:ext cx="12801600" cy="128016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37" name="Content Placeholder 17"/>
          <p:cNvSpPr>
            <a:spLocks noGrp="1"/>
          </p:cNvSpPr>
          <p:nvPr>
            <p:ph sz="quarter" idx="38" hasCustomPrompt="1"/>
          </p:nvPr>
        </p:nvSpPr>
        <p:spPr>
          <a:xfrm>
            <a:off x="1143000" y="11868912"/>
            <a:ext cx="12801600" cy="2807506"/>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p:txBody>
      </p:sp>
      <p:sp>
        <p:nvSpPr>
          <p:cNvPr id="11" name="Text Placeholder 6"/>
          <p:cNvSpPr>
            <a:spLocks noGrp="1"/>
          </p:cNvSpPr>
          <p:nvPr>
            <p:ph type="body" sz="quarter" idx="17" hasCustomPrompt="1"/>
          </p:nvPr>
        </p:nvSpPr>
        <p:spPr>
          <a:xfrm>
            <a:off x="1143000" y="14950440"/>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440912"/>
            <a:ext cx="12801600" cy="6027461"/>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2887432"/>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4332184"/>
            <a:ext cx="12801600" cy="7296912"/>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669280"/>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114032"/>
            <a:ext cx="12801600" cy="6795556"/>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8" name="Text Placeholder 6"/>
          <p:cNvSpPr>
            <a:spLocks noGrp="1"/>
          </p:cNvSpPr>
          <p:nvPr>
            <p:ph type="body" sz="quarter" idx="40" hasCustomPrompt="1"/>
          </p:nvPr>
        </p:nvSpPr>
        <p:spPr>
          <a:xfrm>
            <a:off x="15544800" y="14328648"/>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18" name="Content Placeholder 17"/>
          <p:cNvSpPr>
            <a:spLocks noGrp="1"/>
          </p:cNvSpPr>
          <p:nvPr>
            <p:ph sz="quarter" idx="23" hasCustomPrompt="1"/>
          </p:nvPr>
        </p:nvSpPr>
        <p:spPr>
          <a:xfrm>
            <a:off x="15544800" y="15773399"/>
            <a:ext cx="12801600" cy="6694973"/>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4" name="Text Placeholder 6"/>
          <p:cNvSpPr>
            <a:spLocks noGrp="1"/>
          </p:cNvSpPr>
          <p:nvPr>
            <p:ph type="body" sz="quarter" idx="29" hasCustomPrompt="1"/>
          </p:nvPr>
        </p:nvSpPr>
        <p:spPr>
          <a:xfrm>
            <a:off x="15544800" y="22887432"/>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4332184"/>
            <a:ext cx="12801600" cy="7296912"/>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669280"/>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114032"/>
            <a:ext cx="12801600" cy="7315200"/>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4914834"/>
            <a:ext cx="12801600" cy="4538610"/>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p:txBody>
      </p:sp>
      <p:sp>
        <p:nvSpPr>
          <p:cNvPr id="39" name="Text Placeholder 6"/>
          <p:cNvSpPr>
            <a:spLocks noGrp="1"/>
          </p:cNvSpPr>
          <p:nvPr>
            <p:ph type="body" sz="quarter" idx="41" hasCustomPrompt="1"/>
          </p:nvPr>
        </p:nvSpPr>
        <p:spPr>
          <a:xfrm>
            <a:off x="29900880" y="19767596"/>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40" name="Content Placeholder 17"/>
          <p:cNvSpPr>
            <a:spLocks noGrp="1"/>
          </p:cNvSpPr>
          <p:nvPr>
            <p:ph sz="quarter" idx="42" hasCustomPrompt="1"/>
          </p:nvPr>
        </p:nvSpPr>
        <p:spPr>
          <a:xfrm>
            <a:off x="29900880" y="21212348"/>
            <a:ext cx="12801600" cy="4344786"/>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p:txBody>
      </p:sp>
      <p:sp>
        <p:nvSpPr>
          <p:cNvPr id="29" name="Text Placeholder 6"/>
          <p:cNvSpPr>
            <a:spLocks noGrp="1"/>
          </p:cNvSpPr>
          <p:nvPr>
            <p:ph type="body" sz="quarter" idx="34" hasCustomPrompt="1"/>
          </p:nvPr>
        </p:nvSpPr>
        <p:spPr>
          <a:xfrm>
            <a:off x="29900880" y="25722072"/>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166824"/>
            <a:ext cx="12801600" cy="4462272"/>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p:txBody>
      </p:sp>
      <p:sp>
        <p:nvSpPr>
          <p:cNvPr id="3" name="Date Placeholder 2"/>
          <p:cNvSpPr>
            <a:spLocks noGrp="1"/>
          </p:cNvSpPr>
          <p:nvPr>
            <p:ph type="dt" sz="half" idx="10"/>
          </p:nvPr>
        </p:nvSpPr>
        <p:spPr/>
        <p:txBody>
          <a:bodyPr/>
          <a:lstStyle/>
          <a:p>
            <a:fld id="{ECAA57DF-1C19-4726-AB84-014692BAD8F5}" type="datetimeFigureOut">
              <a:rPr lang="en-US" smtClean="0"/>
              <a:t>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8" name="Picture Placeholder 7"/>
          <p:cNvSpPr>
            <a:spLocks noGrp="1"/>
          </p:cNvSpPr>
          <p:nvPr>
            <p:ph type="pic" sz="quarter" idx="43"/>
          </p:nvPr>
        </p:nvSpPr>
        <p:spPr>
          <a:xfrm>
            <a:off x="32270700" y="0"/>
            <a:ext cx="11620500" cy="3842445"/>
          </a:xfrm>
          <a:effectDag name="">
            <a:cont type="tree" name="">
              <a:effect ref="fillLine"/>
              <a:alphaMod>
                <a:cont name="">
                  <a:fill>
                    <a:gradFill>
                      <a:gsLst>
                        <a:gs pos="60000">
                          <a:srgbClr val="000000">
                            <a:alpha val="100000"/>
                          </a:srgbClr>
                        </a:gs>
                        <a:gs pos="97000">
                          <a:srgbClr val="000000">
                            <a:alpha val="0"/>
                          </a:srgbClr>
                        </a:gs>
                      </a:gsLst>
                      <a:lin ang="10800000"/>
                    </a:gradFill>
                  </a:fill>
                </a:cont>
              </a:alphaMod>
            </a:cont>
          </a:effectDag>
        </p:spPr>
        <p:txBody>
          <a:bodyPr lIns="91440" tIns="457200" rIns="91440"/>
          <a:lstStyle>
            <a:lvl1pPr marL="0" indent="0"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45907722"/>
      </p:ext>
    </p:extLst>
  </p:cSld>
  <p:clrMapOvr>
    <a:masterClrMapping/>
  </p:clrMapOvr>
  <p:extLst>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ltGray">
          <a:xfrm>
            <a:off x="0" y="0"/>
            <a:ext cx="43891200" cy="5029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bwMode="auto">
          <a:xfrm>
            <a:off x="1158240" y="685860"/>
            <a:ext cx="30175200" cy="29717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158240" y="6019800"/>
            <a:ext cx="4158996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1600">
                <a:solidFill>
                  <a:schemeClr val="tx1">
                    <a:tint val="75000"/>
                  </a:schemeClr>
                </a:solidFill>
              </a:defRPr>
            </a:lvl1pPr>
          </a:lstStyle>
          <a:p>
            <a:fld id="{ECAA57DF-1C19-4726-AB84-014692BAD8F5}" type="datetimeFigureOut">
              <a:rPr lang="en-US" smtClean="0"/>
              <a:pPr/>
              <a:t>12/5/2020</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1600">
                <a:solidFill>
                  <a:schemeClr val="tx1">
                    <a:tint val="75000"/>
                  </a:schemeClr>
                </a:solidFill>
              </a:defRPr>
            </a:lvl1pPr>
          </a:lstStyle>
          <a:p>
            <a:fld id="{91B4C631-C489-4C11-812F-2172FBEAE82B}" type="slidenum">
              <a:rPr lang="en-US" smtClean="0"/>
              <a:pPr/>
              <a:t>‹#›</a:t>
            </a:fld>
            <a:endParaRPr lang="en-US"/>
          </a:p>
        </p:txBody>
      </p:sp>
      <p:sp>
        <p:nvSpPr>
          <p:cNvPr id="8" name="Rectangle 7"/>
          <p:cNvSpPr/>
          <p:nvPr userDrawn="1"/>
        </p:nvSpPr>
        <p:spPr bwMode="gray">
          <a:xfrm>
            <a:off x="0" y="3886200"/>
            <a:ext cx="43891200" cy="1143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userDrawn="1"/>
        </p:nvCxnSpPr>
        <p:spPr>
          <a:xfrm>
            <a:off x="0" y="3886200"/>
            <a:ext cx="43891200" cy="0"/>
          </a:xfrm>
          <a:prstGeom prst="line">
            <a:avLst/>
          </a:prstGeom>
          <a:ln w="114300">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4389120" rtl="0" eaLnBrk="1" latinLnBrk="0" hangingPunct="1">
        <a:lnSpc>
          <a:spcPct val="90000"/>
        </a:lnSpc>
        <a:spcBef>
          <a:spcPct val="0"/>
        </a:spcBef>
        <a:buNone/>
        <a:defRPr sz="11500" b="0" kern="1200">
          <a:solidFill>
            <a:schemeClr val="bg1"/>
          </a:solidFill>
          <a:latin typeface="+mj-lt"/>
          <a:ea typeface="+mj-ea"/>
          <a:cs typeface="+mj-cs"/>
        </a:defRPr>
      </a:lvl1pPr>
    </p:titleStyle>
    <p:bodyStyle>
      <a:lvl1pPr marL="45720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800" kern="1200">
          <a:solidFill>
            <a:schemeClr val="tx1"/>
          </a:solidFill>
          <a:latin typeface="+mn-lt"/>
          <a:ea typeface="+mn-ea"/>
          <a:cs typeface="+mn-cs"/>
        </a:defRPr>
      </a:lvl1pPr>
      <a:lvl2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2pPr>
      <a:lvl3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3pPr>
      <a:lvl4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4pPr>
      <a:lvl5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5pPr>
      <a:lvl6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6pPr>
      <a:lvl7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7pPr>
      <a:lvl8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8pPr>
      <a:lvl9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hyperlink" Target="https://github.com/jchatfield/ProjectGroup4-Main" TargetMode="External"/><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Studio Tech Group 4: Generative Music Application</a:t>
            </a:r>
          </a:p>
        </p:txBody>
      </p:sp>
      <p:sp>
        <p:nvSpPr>
          <p:cNvPr id="23" name="Text Placeholder 22"/>
          <p:cNvSpPr>
            <a:spLocks noGrp="1"/>
          </p:cNvSpPr>
          <p:nvPr>
            <p:ph type="body" sz="quarter" idx="36"/>
          </p:nvPr>
        </p:nvSpPr>
        <p:spPr/>
        <p:txBody>
          <a:bodyPr/>
          <a:lstStyle/>
          <a:p>
            <a:r>
              <a:rPr lang="en-US" dirty="0"/>
              <a:t>Davis House, Terrence Graham, Jordan Chatfield</a:t>
            </a:r>
          </a:p>
        </p:txBody>
      </p:sp>
      <p:sp>
        <p:nvSpPr>
          <p:cNvPr id="68" name="Text Placeholder 67"/>
          <p:cNvSpPr>
            <a:spLocks noGrp="1"/>
          </p:cNvSpPr>
          <p:nvPr>
            <p:ph type="body" sz="quarter" idx="37"/>
          </p:nvPr>
        </p:nvSpPr>
        <p:spPr>
          <a:xfrm>
            <a:off x="1143000" y="12107080"/>
            <a:ext cx="12801600" cy="1280160"/>
          </a:xfrm>
        </p:spPr>
        <p:txBody>
          <a:bodyPr/>
          <a:lstStyle/>
          <a:p>
            <a:r>
              <a:rPr lang="en-US" dirty="0"/>
              <a:t>Base Layout</a:t>
            </a:r>
          </a:p>
        </p:txBody>
      </p:sp>
      <p:sp>
        <p:nvSpPr>
          <p:cNvPr id="11" name="Content Placeholder 10"/>
          <p:cNvSpPr>
            <a:spLocks noGrp="1"/>
          </p:cNvSpPr>
          <p:nvPr>
            <p:ph sz="quarter" idx="38"/>
          </p:nvPr>
        </p:nvSpPr>
        <p:spPr>
          <a:xfrm>
            <a:off x="1143000" y="13478679"/>
            <a:ext cx="12801600" cy="6694488"/>
          </a:xfrm>
        </p:spPr>
        <p:txBody>
          <a:bodyPr>
            <a:noAutofit/>
          </a:bodyPr>
          <a:lstStyle/>
          <a:p>
            <a:pPr marL="0" indent="0">
              <a:buNone/>
            </a:pPr>
            <a:r>
              <a:rPr lang="en-US" sz="4800" dirty="0"/>
              <a:t>The basic structure of our project is 3 Python files. One file us the video analysis file, it takes an input video and outputs the features as values. The next file is the synth file, this takes the feature values as an input and translates them to different aspects of the synth. The final files is main file, it calls the other 2 and loops them through each frame of the input video</a:t>
            </a:r>
          </a:p>
        </p:txBody>
      </p:sp>
      <p:sp>
        <p:nvSpPr>
          <p:cNvPr id="8" name="Text Placeholder 7"/>
          <p:cNvSpPr>
            <a:spLocks noGrp="1"/>
          </p:cNvSpPr>
          <p:nvPr>
            <p:ph type="body" sz="quarter" idx="19"/>
          </p:nvPr>
        </p:nvSpPr>
        <p:spPr/>
        <p:txBody>
          <a:bodyPr/>
          <a:lstStyle/>
          <a:p>
            <a:r>
              <a:rPr lang="en-US" dirty="0"/>
              <a:t>Demonstration video</a:t>
            </a:r>
          </a:p>
        </p:txBody>
      </p:sp>
      <p:sp>
        <p:nvSpPr>
          <p:cNvPr id="9" name="Text Placeholder 8"/>
          <p:cNvSpPr>
            <a:spLocks noGrp="1"/>
          </p:cNvSpPr>
          <p:nvPr>
            <p:ph type="body" sz="quarter" idx="21"/>
          </p:nvPr>
        </p:nvSpPr>
        <p:spPr/>
        <p:txBody>
          <a:bodyPr/>
          <a:lstStyle/>
          <a:p>
            <a:r>
              <a:rPr lang="en-US" dirty="0"/>
              <a:t>Need/White Space</a:t>
            </a:r>
          </a:p>
        </p:txBody>
      </p:sp>
      <p:sp>
        <p:nvSpPr>
          <p:cNvPr id="18" name="Text Placeholder 17"/>
          <p:cNvSpPr>
            <a:spLocks noGrp="1"/>
          </p:cNvSpPr>
          <p:nvPr>
            <p:ph type="body" sz="quarter" idx="31"/>
          </p:nvPr>
        </p:nvSpPr>
        <p:spPr/>
        <p:txBody>
          <a:bodyPr/>
          <a:lstStyle/>
          <a:p>
            <a:r>
              <a:rPr lang="en-US" dirty="0"/>
              <a:t>Challenges</a:t>
            </a:r>
          </a:p>
        </p:txBody>
      </p:sp>
      <p:sp>
        <p:nvSpPr>
          <p:cNvPr id="6" name="Content Placeholder 5"/>
          <p:cNvSpPr>
            <a:spLocks noGrp="1"/>
          </p:cNvSpPr>
          <p:nvPr>
            <p:ph sz="quarter" idx="33"/>
          </p:nvPr>
        </p:nvSpPr>
        <p:spPr>
          <a:xfrm>
            <a:off x="29900880" y="7167441"/>
            <a:ext cx="12801600" cy="7194017"/>
          </a:xfrm>
        </p:spPr>
        <p:txBody>
          <a:bodyPr>
            <a:normAutofit lnSpcReduction="10000"/>
          </a:bodyPr>
          <a:lstStyle/>
          <a:p>
            <a:pPr marL="0" indent="0">
              <a:buNone/>
            </a:pPr>
            <a:r>
              <a:rPr lang="en-US" sz="4800" dirty="0"/>
              <a:t>We faced 2 big challenges that stood out the most throughout the semester. The first being getting the video analysis to analyze the information we wanted to, and then to correctly output it in a way that the synth function could read. The second one was getting the synth to output the right kind of sound. It started out taking in the inputs fine, but it would only output blips of sound instead of continuous strings of it like we hoped</a:t>
            </a:r>
          </a:p>
        </p:txBody>
      </p:sp>
      <p:sp>
        <p:nvSpPr>
          <p:cNvPr id="21" name="Text Placeholder 20"/>
          <p:cNvSpPr>
            <a:spLocks noGrp="1"/>
          </p:cNvSpPr>
          <p:nvPr>
            <p:ph type="body" sz="quarter" idx="34"/>
          </p:nvPr>
        </p:nvSpPr>
        <p:spPr>
          <a:xfrm>
            <a:off x="15521940" y="12168040"/>
            <a:ext cx="12801600" cy="1219200"/>
          </a:xfrm>
        </p:spPr>
        <p:txBody>
          <a:bodyPr/>
          <a:lstStyle/>
          <a:p>
            <a:r>
              <a:rPr lang="en-US" dirty="0"/>
              <a:t>Project Page</a:t>
            </a:r>
          </a:p>
        </p:txBody>
      </p:sp>
      <p:sp>
        <p:nvSpPr>
          <p:cNvPr id="22" name="Content Placeholder 21"/>
          <p:cNvSpPr>
            <a:spLocks noGrp="1"/>
          </p:cNvSpPr>
          <p:nvPr>
            <p:ph sz="quarter" idx="35"/>
          </p:nvPr>
        </p:nvSpPr>
        <p:spPr>
          <a:xfrm>
            <a:off x="15521940" y="13618528"/>
            <a:ext cx="12801600" cy="4462272"/>
          </a:xfrm>
        </p:spPr>
        <p:txBody>
          <a:bodyPr>
            <a:normAutofit/>
          </a:bodyPr>
          <a:lstStyle/>
          <a:p>
            <a:pPr>
              <a:buClrTx/>
            </a:pPr>
            <a:r>
              <a:rPr lang="en-US" sz="4800" dirty="0"/>
              <a:t>Click the link below to be taken to our Project GitHub Page</a:t>
            </a:r>
          </a:p>
          <a:p>
            <a:pPr>
              <a:buClrTx/>
            </a:pPr>
            <a:r>
              <a:rPr lang="en-US" sz="4800" dirty="0">
                <a:hlinkClick r:id="rId5"/>
              </a:rPr>
              <a:t>https://github.com/jchatfield/ProjectGroup4-Main</a:t>
            </a:r>
            <a:endParaRPr lang="en-US" sz="4800" dirty="0"/>
          </a:p>
          <a:p>
            <a:pPr>
              <a:buClrTx/>
            </a:pPr>
            <a:endParaRPr lang="en-US" sz="4800" dirty="0"/>
          </a:p>
        </p:txBody>
      </p:sp>
      <p:sp>
        <p:nvSpPr>
          <p:cNvPr id="26" name="TextBox 25">
            <a:extLst>
              <a:ext uri="{FF2B5EF4-FFF2-40B4-BE49-F238E27FC236}">
                <a16:creationId xmlns:a16="http://schemas.microsoft.com/office/drawing/2014/main" id="{1A1DF928-654A-4552-8784-4EB179AD360D}"/>
              </a:ext>
            </a:extLst>
          </p:cNvPr>
          <p:cNvSpPr txBox="1"/>
          <p:nvPr/>
        </p:nvSpPr>
        <p:spPr>
          <a:xfrm>
            <a:off x="1188721" y="7167442"/>
            <a:ext cx="12801600" cy="3785652"/>
          </a:xfrm>
          <a:prstGeom prst="rect">
            <a:avLst/>
          </a:prstGeom>
          <a:noFill/>
        </p:spPr>
        <p:txBody>
          <a:bodyPr wrap="square" rtlCol="0">
            <a:spAutoFit/>
          </a:bodyPr>
          <a:lstStyle/>
          <a:p>
            <a:r>
              <a:rPr lang="en-US" sz="4800" dirty="0"/>
              <a:t>Our base idea was to create an application that could take in a video, analyze certain features, and out put a piece of music based off how those features changed throughout the video</a:t>
            </a:r>
          </a:p>
        </p:txBody>
      </p:sp>
      <p:sp>
        <p:nvSpPr>
          <p:cNvPr id="32" name="TextBox 31">
            <a:extLst>
              <a:ext uri="{FF2B5EF4-FFF2-40B4-BE49-F238E27FC236}">
                <a16:creationId xmlns:a16="http://schemas.microsoft.com/office/drawing/2014/main" id="{C74F487F-7DD6-437C-8B60-2E4471127274}"/>
              </a:ext>
            </a:extLst>
          </p:cNvPr>
          <p:cNvSpPr txBox="1"/>
          <p:nvPr/>
        </p:nvSpPr>
        <p:spPr>
          <a:xfrm>
            <a:off x="15521940" y="7114032"/>
            <a:ext cx="12801600" cy="4524315"/>
          </a:xfrm>
          <a:prstGeom prst="rect">
            <a:avLst/>
          </a:prstGeom>
          <a:noFill/>
        </p:spPr>
        <p:txBody>
          <a:bodyPr wrap="square" rtlCol="0">
            <a:spAutoFit/>
          </a:bodyPr>
          <a:lstStyle/>
          <a:p>
            <a:r>
              <a:rPr lang="en-US" sz="4800" dirty="0"/>
              <a:t>The reason for creating this project was that through our research we noticed that projects/groups have created music generators while others have created video feature extractors, but none that have combined them in the way that we wanted to.</a:t>
            </a:r>
            <a:endParaRPr lang="en-US" sz="4400" dirty="0"/>
          </a:p>
        </p:txBody>
      </p:sp>
      <p:sp>
        <p:nvSpPr>
          <p:cNvPr id="45" name="Content Placeholder 44">
            <a:extLst>
              <a:ext uri="{FF2B5EF4-FFF2-40B4-BE49-F238E27FC236}">
                <a16:creationId xmlns:a16="http://schemas.microsoft.com/office/drawing/2014/main" id="{C7B30F90-9CAD-49C7-8E15-324493978BC9}"/>
              </a:ext>
            </a:extLst>
          </p:cNvPr>
          <p:cNvSpPr>
            <a:spLocks noGrp="1"/>
          </p:cNvSpPr>
          <p:nvPr>
            <p:ph sz="quarter" idx="26"/>
          </p:nvPr>
        </p:nvSpPr>
        <p:spPr>
          <a:xfrm>
            <a:off x="1143000" y="24332184"/>
            <a:ext cx="12801600" cy="5520287"/>
          </a:xfrm>
        </p:spPr>
        <p:txBody>
          <a:bodyPr>
            <a:normAutofit/>
          </a:bodyPr>
          <a:lstStyle/>
          <a:p>
            <a:pPr marL="0" indent="0">
              <a:buNone/>
            </a:pPr>
            <a:r>
              <a:rPr lang="en-US" sz="4800" dirty="0"/>
              <a:t>Here is a video that briefly explains our codes and gives a short demonstration of it working.</a:t>
            </a:r>
          </a:p>
        </p:txBody>
      </p:sp>
      <p:sp>
        <p:nvSpPr>
          <p:cNvPr id="46" name="Arrow: Right 45">
            <a:extLst>
              <a:ext uri="{FF2B5EF4-FFF2-40B4-BE49-F238E27FC236}">
                <a16:creationId xmlns:a16="http://schemas.microsoft.com/office/drawing/2014/main" id="{5BF02B6C-7E39-412A-9C3C-8E04C144C3A3}"/>
              </a:ext>
            </a:extLst>
          </p:cNvPr>
          <p:cNvSpPr/>
          <p:nvPr/>
        </p:nvSpPr>
        <p:spPr>
          <a:xfrm>
            <a:off x="2721685" y="27184933"/>
            <a:ext cx="9735671" cy="2097741"/>
          </a:xfrm>
          <a:prstGeom prst="rightArrow">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en-US" sz="6000" dirty="0" err="1"/>
          </a:p>
        </p:txBody>
      </p:sp>
      <p:sp>
        <p:nvSpPr>
          <p:cNvPr id="54" name="Text Placeholder 53">
            <a:extLst>
              <a:ext uri="{FF2B5EF4-FFF2-40B4-BE49-F238E27FC236}">
                <a16:creationId xmlns:a16="http://schemas.microsoft.com/office/drawing/2014/main" id="{CDC9F2BD-0177-4F46-A578-6B843E7E84F9}"/>
              </a:ext>
            </a:extLst>
          </p:cNvPr>
          <p:cNvSpPr>
            <a:spLocks noGrp="1"/>
          </p:cNvSpPr>
          <p:nvPr>
            <p:ph type="body" sz="quarter" idx="13"/>
          </p:nvPr>
        </p:nvSpPr>
        <p:spPr/>
        <p:txBody>
          <a:bodyPr/>
          <a:lstStyle/>
          <a:p>
            <a:r>
              <a:rPr lang="en-US" dirty="0"/>
              <a:t>Idea</a:t>
            </a:r>
          </a:p>
        </p:txBody>
      </p:sp>
      <p:pic>
        <p:nvPicPr>
          <p:cNvPr id="55" name="Presentation Video">
            <a:hlinkClick r:id="" action="ppaction://media"/>
            <a:extLst>
              <a:ext uri="{FF2B5EF4-FFF2-40B4-BE49-F238E27FC236}">
                <a16:creationId xmlns:a16="http://schemas.microsoft.com/office/drawing/2014/main" id="{7A9A4C44-4AE2-4CB5-97EA-139E4225583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6474909" y="17212235"/>
            <a:ext cx="26851942" cy="15020305"/>
          </a:xfrm>
          <a:prstGeom prst="rect">
            <a:avLst/>
          </a:prstGeom>
        </p:spPr>
      </p:pic>
    </p:spTree>
    <p:extLst>
      <p:ext uri="{BB962C8B-B14F-4D97-AF65-F5344CB8AC3E}">
        <p14:creationId xmlns:p14="http://schemas.microsoft.com/office/powerpoint/2010/main" val="931198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663" fill="hold"/>
                                        <p:tgtEl>
                                          <p:spTgt spid="5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5"/>
                </p:tgtEl>
              </p:cMediaNode>
            </p:video>
            <p:seq concurrent="1" nextAc="seek">
              <p:cTn id="8" restart="whenNotActive" fill="hold" evtFilter="cancelBubble" nodeType="interactiveSeq">
                <p:stCondLst>
                  <p:cond evt="onClick" delay="0">
                    <p:tgtEl>
                      <p:spTgt spid="5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5"/>
                                        </p:tgtEl>
                                      </p:cBhvr>
                                    </p:cmd>
                                  </p:childTnLst>
                                </p:cTn>
                              </p:par>
                            </p:childTnLst>
                          </p:cTn>
                        </p:par>
                      </p:childTnLst>
                    </p:cTn>
                  </p:par>
                </p:childTnLst>
              </p:cTn>
              <p:nextCondLst>
                <p:cond evt="onClick" delay="0">
                  <p:tgtEl>
                    <p:spTgt spid="55"/>
                  </p:tgtEl>
                </p:cond>
              </p:nextCondLst>
            </p:seq>
          </p:childTnLst>
        </p:cTn>
      </p:par>
    </p:tnLst>
  </p:timing>
</p:sld>
</file>

<file path=ppt/theme/theme1.xml><?xml version="1.0" encoding="utf-8"?>
<a:theme xmlns:a="http://schemas.openxmlformats.org/drawingml/2006/main" name="Science Poster">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resentation2" id="{A3AC1795-03CA-4218-8E9C-394F2C72EB71}" vid="{9E91E023-53D0-48CE-AFD1-CE3DA49243D0}"/>
    </a:ext>
  </a:extLst>
</a:theme>
</file>

<file path=ppt/theme/theme2.xml><?xml version="1.0" encoding="utf-8"?>
<a:theme xmlns:a="http://schemas.openxmlformats.org/drawingml/2006/main" name="Office Theme">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1698</TotalTime>
  <Words>389</Words>
  <Application>Microsoft Office PowerPoint</Application>
  <PresentationFormat>Custom</PresentationFormat>
  <Paragraphs>17</Paragraphs>
  <Slides>1</Slides>
  <Notes>1</Notes>
  <HiddenSlides>0</HiddenSlides>
  <MMClips>1</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Science Poster</vt:lpstr>
      <vt:lpstr>Studio Tech Group 4: Generative Music Application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Jordan Chatfield</dc:creator>
  <cp:lastModifiedBy>Chatfield, Jordan M</cp:lastModifiedBy>
  <cp:revision>11</cp:revision>
  <dcterms:created xsi:type="dcterms:W3CDTF">2013-01-20T21:20:28Z</dcterms:created>
  <dcterms:modified xsi:type="dcterms:W3CDTF">2020-12-07T01:03:30Z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0x0101007C1D5F340F01F94FA2FD29A5E6DC872E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